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809" autoAdjust="0"/>
    <p:restoredTop sz="94610" autoAdjust="0"/>
  </p:normalViewPr>
  <p:slideViewPr>
    <p:cSldViewPr snapToGrid="0" snapToObjects="1">
      <p:cViewPr>
        <p:scale>
          <a:sx n="100" d="100"/>
          <a:sy n="100" d="100"/>
        </p:scale>
        <p:origin x="-408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910BA6-3088-F24C-A8D4-9604E46FABFB}" type="datetimeFigureOut">
              <a:rPr lang="en-US" smtClean="0"/>
              <a:pPr/>
              <a:t>4/12/11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C467B4-673C-5045-A550-97E134241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CHEZ-MOI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DANIELLE GILDAY			PERIOD 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4-12 at 3.40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67" y="1082530"/>
            <a:ext cx="7774498" cy="455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4-12 at 3.40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984" y="1219200"/>
            <a:ext cx="7128650" cy="468555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4-12 at 3.41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985389"/>
            <a:ext cx="7994363" cy="429141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04-12 at 3.41.33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603" r="-2603"/>
          <a:stretch>
            <a:fillRect/>
          </a:stretch>
        </p:blipFill>
        <p:spPr>
          <a:xfrm>
            <a:off x="612648" y="1008408"/>
            <a:ext cx="8153400" cy="449580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1-04-12 at 3.48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60" y="1025458"/>
            <a:ext cx="8408788" cy="448468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04-12 at 3.41.47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936" b="-936"/>
          <a:stretch>
            <a:fillRect/>
          </a:stretch>
        </p:blipFill>
        <p:spPr>
          <a:xfrm>
            <a:off x="612648" y="959092"/>
            <a:ext cx="8153400" cy="44958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4-12 at 11.16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944" y="863029"/>
            <a:ext cx="7996104" cy="434788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4-12 at 11.17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80" y="924675"/>
            <a:ext cx="8153268" cy="439370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840</TotalTime>
  <Words>10</Words>
  <Application>Microsoft Macintosh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CHEZ-MOI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 Gilday</dc:creator>
  <cp:lastModifiedBy>Dani Gilday</cp:lastModifiedBy>
  <cp:revision>7</cp:revision>
  <dcterms:created xsi:type="dcterms:W3CDTF">2011-04-12T22:44:55Z</dcterms:created>
  <dcterms:modified xsi:type="dcterms:W3CDTF">2011-04-13T12:30:38Z</dcterms:modified>
</cp:coreProperties>
</file>